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82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45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0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751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534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5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38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313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091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33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39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79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276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811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FB87675-0669-4E8E-A02D-2DA953A451D9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11A6697-ABF4-4E8C-8DD7-8E693195F2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856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andex.ru/support/direct/keywords/symbols-and-operator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1421" y="181839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Инфопоиск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как найти в интернете материал для исследования, доклада, учебной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1044621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14728" y="719200"/>
            <a:ext cx="10571998" cy="970450"/>
          </a:xfrm>
        </p:spPr>
        <p:txBody>
          <a:bodyPr/>
          <a:lstStyle/>
          <a:p>
            <a:pPr algn="ctr"/>
            <a:r>
              <a:rPr lang="ru-RU" sz="3200" dirty="0"/>
              <a:t>Обилие информации </a:t>
            </a:r>
            <a:r>
              <a:rPr lang="en-US" sz="3200" dirty="0"/>
              <a:t>vs.</a:t>
            </a:r>
            <a:r>
              <a:rPr lang="ru-RU" sz="3200" dirty="0"/>
              <a:t> Дефицит информации </a:t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3142332" y="2319611"/>
            <a:ext cx="5907336" cy="3931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871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4 вида </a:t>
            </a:r>
            <a:r>
              <a:rPr lang="ru-RU" sz="4400" dirty="0" err="1"/>
              <a:t>инфодефицита</a:t>
            </a:r>
            <a:endParaRPr lang="ru-RU" sz="44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Фактографический</a:t>
            </a:r>
          </a:p>
          <a:p>
            <a:r>
              <a:rPr lang="ru-RU" sz="4000" dirty="0"/>
              <a:t>Аналитический</a:t>
            </a:r>
          </a:p>
          <a:p>
            <a:r>
              <a:rPr lang="ru-RU" sz="4000" dirty="0"/>
              <a:t>Документальный</a:t>
            </a:r>
          </a:p>
          <a:p>
            <a:r>
              <a:rPr lang="ru-RU" sz="4000" dirty="0"/>
              <a:t>Библиографический </a:t>
            </a:r>
          </a:p>
        </p:txBody>
      </p:sp>
    </p:spTree>
    <p:extLst>
      <p:ext uri="{BB962C8B-B14F-4D97-AF65-F5344CB8AC3E}">
        <p14:creationId xmlns:p14="http://schemas.microsoft.com/office/powerpoint/2010/main" val="2758997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Где искать?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4269" y="1972537"/>
            <a:ext cx="7942911" cy="472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70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Желайте точнее: что конкретно ищем?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10000" y="2591308"/>
            <a:ext cx="5050668" cy="2900721"/>
          </a:xfrm>
          <a:prstGeom prst="rect">
            <a:avLst/>
          </a:prstGeom>
        </p:spPr>
      </p:pic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605563" y="2591308"/>
            <a:ext cx="4380886" cy="2915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099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Информационные раскопки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Разработка поискового образа</a:t>
            </a:r>
          </a:p>
          <a:p>
            <a:r>
              <a:rPr lang="ru-RU" dirty="0"/>
              <a:t>Перечень источников</a:t>
            </a:r>
          </a:p>
          <a:p>
            <a:r>
              <a:rPr lang="ru-RU" dirty="0"/>
              <a:t>Порядок просмотра</a:t>
            </a:r>
          </a:p>
        </p:txBody>
      </p:sp>
    </p:spTree>
    <p:extLst>
      <p:ext uri="{BB962C8B-B14F-4D97-AF65-F5344CB8AC3E}">
        <p14:creationId xmlns:p14="http://schemas.microsoft.com/office/powerpoint/2010/main" val="4118682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искать?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0156" y="2333767"/>
            <a:ext cx="7859504" cy="3643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34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искать?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Используйте разные поисковики;</a:t>
            </a:r>
          </a:p>
          <a:p>
            <a:r>
              <a:rPr lang="ru-RU" dirty="0"/>
              <a:t>Глубина поиска;</a:t>
            </a:r>
          </a:p>
          <a:p>
            <a:r>
              <a:rPr lang="ru-RU" dirty="0"/>
              <a:t>Четкий запрос;</a:t>
            </a:r>
          </a:p>
          <a:p>
            <a:r>
              <a:rPr lang="ru-RU" dirty="0"/>
              <a:t>Операторы-модификаторы – значки, добавляемые в поисковую строку для уточнения запроса;</a:t>
            </a:r>
          </a:p>
          <a:p>
            <a:r>
              <a:rPr lang="ru-RU" dirty="0"/>
              <a:t>Доверяй, но проверяй!</a:t>
            </a:r>
          </a:p>
          <a:p>
            <a:r>
              <a:rPr lang="ru-RU" dirty="0"/>
              <a:t>Дублируйте окна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0590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Операторы-модификаторы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+ и - - пригодится для поиска документов, которые обязательно должны содержать (или в которых обязательно должно быть отсутствие) указанного слова. Пример: Средние века –Википедия (обратите внимание, что после – пробел не ставится, сразу пишется слово Википедия);</a:t>
            </a:r>
          </a:p>
          <a:p>
            <a:r>
              <a:rPr lang="ru-RU" dirty="0"/>
              <a:t>«   »  - поиск по содержимому цитаты («древнегреческая трагедия» - найдется только то, что взято в кавычки, а не древнегреческие вазы или современные трагедии);</a:t>
            </a:r>
          </a:p>
          <a:p>
            <a:r>
              <a:rPr lang="ru-RU" dirty="0"/>
              <a:t>! – именно в том падеже, склонении и числе, который вы указываете;</a:t>
            </a:r>
          </a:p>
          <a:p>
            <a:r>
              <a:rPr lang="ru-RU" dirty="0"/>
              <a:t>.</a:t>
            </a:r>
            <a:r>
              <a:rPr lang="en-US" dirty="0"/>
              <a:t>doc, - </a:t>
            </a:r>
            <a:r>
              <a:rPr lang="ru-RU" dirty="0"/>
              <a:t>текстовые документы, .</a:t>
            </a:r>
            <a:r>
              <a:rPr lang="en-US" dirty="0" err="1"/>
              <a:t>ppx</a:t>
            </a:r>
            <a:r>
              <a:rPr lang="ru-RU" dirty="0"/>
              <a:t> – презентации</a:t>
            </a:r>
          </a:p>
          <a:p>
            <a:pPr marL="0" indent="0">
              <a:buNone/>
            </a:pPr>
            <a:r>
              <a:rPr lang="ru-RU" dirty="0"/>
              <a:t>Самый полный набор операторов: </a:t>
            </a:r>
            <a:r>
              <a:rPr lang="ru-RU" dirty="0">
                <a:hlinkClick r:id="rId2"/>
              </a:rPr>
              <a:t>ссылка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9518800"/>
      </p:ext>
    </p:extLst>
  </p:cSld>
  <p:clrMapOvr>
    <a:masterClrMapping/>
  </p:clrMapOvr>
</p:sld>
</file>

<file path=ppt/theme/theme1.xml><?xml version="1.0" encoding="utf-8"?>
<a:theme xmlns:a="http://schemas.openxmlformats.org/drawingml/2006/main" name="Цитаты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Цитаты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Густая тень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Цитаты</Template>
  <TotalTime>135</TotalTime>
  <Words>192</Words>
  <Application>Microsoft Office PowerPoint</Application>
  <PresentationFormat>Широкоэкранный</PresentationFormat>
  <Paragraphs>27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Цитаты</vt:lpstr>
      <vt:lpstr>Инфопоиск: как найти в интернете материал для исследования, доклада, учебной работы</vt:lpstr>
      <vt:lpstr>Обилие информации vs. Дефицит информации  </vt:lpstr>
      <vt:lpstr>4 вида инфодефицита</vt:lpstr>
      <vt:lpstr>Где искать?</vt:lpstr>
      <vt:lpstr>Желайте точнее: что конкретно ищем?</vt:lpstr>
      <vt:lpstr>Информационные раскопки</vt:lpstr>
      <vt:lpstr>Как искать?</vt:lpstr>
      <vt:lpstr>Как искать?</vt:lpstr>
      <vt:lpstr>Операторы-модификаторы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Инфопоиск: как найти в интернете материал для исследования, доклада, учебной работы</dc:title>
  <dc:creator>snail happy</dc:creator>
  <cp:lastModifiedBy>Елена Нига</cp:lastModifiedBy>
  <cp:revision>8</cp:revision>
  <dcterms:created xsi:type="dcterms:W3CDTF">2020-04-04T05:43:24Z</dcterms:created>
  <dcterms:modified xsi:type="dcterms:W3CDTF">2020-04-08T00:58:12Z</dcterms:modified>
</cp:coreProperties>
</file>